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F2373-65F8-4B13-9BFE-B7DB3BABF7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32895-E44F-4158-A9A9-35D5FE26089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52160" y="2293620"/>
            <a:ext cx="560832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Fiqh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membahas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 ibadah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shalat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zakat,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puasa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haji)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muamalah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jual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beli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utang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piutang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waris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pernikahan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pidana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jinayah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keluarga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ahwal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syakhshiyyah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1570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Ushul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Fiqh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membahas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Sumber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(Al-Qur’an, Hadis, ijma’, qiyas)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Metode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penetapan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Kaidah-kaidah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penarikan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istinbath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186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dipelajari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antara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lain: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Ayat-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ayat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ayat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ahkam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Hadis-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hadis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hadis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ahkam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memahami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teks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lafaz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umum-khusus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mutlak-muqayyad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nasikh-mansukh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2368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Materi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dipelajari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Pengertian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sejarah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qadha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Kedudukan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tugas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hakim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qadhi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Syarat-syarat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hakim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Etika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tanggung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jawab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hakim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Prinsip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keadilan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3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Meliputi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Tata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berperkara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Pengajuan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gugatan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jawaban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Pembuktian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saksi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pengakuan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sumpah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bukti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tertulis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Putusan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hakim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eksekusinya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4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1969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Dipelajari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Mazhab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Hanafi, Maliki,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Syafi’i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dan Hanbali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Perbedaan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antar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mazhab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Alasan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terjadinya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perbedaan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memilih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yang paling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kuat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tarjih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5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2368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Materinya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Nikah, talak,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rujuk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kewajiban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suami-istri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Nafkah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hadhanah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asuh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anak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Waris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wasiat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Sengketa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keluarga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6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1570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Meliputi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Hudud,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qishash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ta’zir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Tujuan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pemidanaan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Prinsip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keadilan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kejahatan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7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" y="1101847"/>
            <a:ext cx="4693930" cy="4654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83580" y="2552700"/>
            <a:ext cx="5608320" cy="1969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Dipelajari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Peradilan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di negara-negara Muslim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Pengadilan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Agama di Indonesia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Hubungan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negara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Pembaruan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Islam (ijtihad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kontemporer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4747" y="6645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8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50" y="2299962"/>
            <a:ext cx="9250699" cy="22585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WPS Presentation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Calibri</vt:lpstr>
      <vt:lpstr>Symbol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SerbaSerbi Elektronika</cp:lastModifiedBy>
  <cp:revision>7</cp:revision>
  <dcterms:created xsi:type="dcterms:W3CDTF">2025-12-31T06:31:00Z</dcterms:created>
  <dcterms:modified xsi:type="dcterms:W3CDTF">2026-04-05T00:04:28Z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39A64BD63A924841A9937EC9F83EB1EB_12</vt:lpwstr>
  </property>
  <property fmtid="{D5CDD505-2E9C-101B-9397-08002B2CF9AE}" pid="3" name="KSOProductBuildVer">
    <vt:lpwstr>1057-12.2.0.23196</vt:lpwstr>
  </property>
</Properties>
</file>